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63" r:id="rId4"/>
    <p:sldId id="258" r:id="rId5"/>
    <p:sldId id="264" r:id="rId6"/>
    <p:sldId id="260" r:id="rId7"/>
    <p:sldId id="267" r:id="rId8"/>
    <p:sldId id="266" r:id="rId9"/>
    <p:sldId id="261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B3E3"/>
    <a:srgbClr val="FF9999"/>
    <a:srgbClr val="C8D01E"/>
    <a:srgbClr val="D7DF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977" autoAdjust="0"/>
  </p:normalViewPr>
  <p:slideViewPr>
    <p:cSldViewPr>
      <p:cViewPr>
        <p:scale>
          <a:sx n="64" d="100"/>
          <a:sy n="64" d="100"/>
        </p:scale>
        <p:origin x="-156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9CB3B-DEF3-4E88-98CC-EA22587FE9DB}" type="datetimeFigureOut">
              <a:rPr lang="tr-TR" smtClean="0"/>
              <a:t>18.12.2013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51E1B-3EDF-4EC7-9A95-2431DC9B7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33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1200" dirty="0" smtClean="0"/>
              <a:t>Header</a:t>
            </a:r>
            <a:r>
              <a:rPr lang="tr-TR" sz="1200" baseline="0" dirty="0" smtClean="0"/>
              <a:t> </a:t>
            </a:r>
            <a:r>
              <a:rPr lang="tr-TR" sz="1200" dirty="0" smtClean="0"/>
              <a:t>kısmına görsel koymak için,</a:t>
            </a:r>
          </a:p>
          <a:p>
            <a:pPr marL="171450" indent="-171450">
              <a:buFontTx/>
              <a:buChar char="-"/>
            </a:pPr>
            <a:r>
              <a:rPr lang="tr-TR" sz="1200" dirty="0" smtClean="0"/>
              <a:t>Resim dosyasını slide’a sürükleyip bırakın.</a:t>
            </a:r>
          </a:p>
          <a:p>
            <a:pPr marL="171450" indent="-171450">
              <a:buFontTx/>
              <a:buChar char="-"/>
            </a:pPr>
            <a:r>
              <a:rPr lang="tr-TR" sz="1200" dirty="0" smtClean="0"/>
              <a:t>Gerekiyorsa mavi alanı kapatacak kadar</a:t>
            </a:r>
            <a:r>
              <a:rPr lang="tr-TR" sz="1200" baseline="0" dirty="0" smtClean="0"/>
              <a:t> büyütün/küçültün (köşelerden tutarak yaparsanız resmin orantısı bozulmamış olur)</a:t>
            </a:r>
          </a:p>
          <a:p>
            <a:pPr marL="171450" indent="-171450">
              <a:buFontTx/>
              <a:buChar char="-"/>
            </a:pPr>
            <a:r>
              <a:rPr lang="tr-TR" sz="1200" baseline="0" dirty="0" smtClean="0"/>
              <a:t>Resme sağ tıklayın, «format picture» ı seçin. Sağda dört ikonlu panel göreceksiniz.</a:t>
            </a:r>
          </a:p>
          <a:p>
            <a:pPr marL="171450" indent="-171450">
              <a:buFontTx/>
              <a:buChar char="-"/>
            </a:pPr>
            <a:r>
              <a:rPr lang="tr-TR" sz="1200" baseline="0" dirty="0" smtClean="0"/>
              <a:t>En sondaki ikona tıklayın (picture), Crop dropdown’unun içinde crop position’ın altındaki «width» değerini 25,4cm, height değerini 5,63 diye değiştirin.</a:t>
            </a:r>
          </a:p>
          <a:p>
            <a:pPr marL="171450" indent="-171450">
              <a:buFontTx/>
              <a:buChar char="-"/>
            </a:pPr>
            <a:r>
              <a:rPr lang="tr-TR" sz="1200" dirty="0" smtClean="0"/>
              <a:t>OffsetX</a:t>
            </a:r>
            <a:r>
              <a:rPr lang="tr-TR" sz="1200" baseline="0" dirty="0" smtClean="0"/>
              <a:t> ve OffsetY değerleriyle oynayarak resmi nereden kırpacağınızı ayarlayabilirsiniz.</a:t>
            </a:r>
          </a:p>
          <a:p>
            <a:pPr marL="171450" indent="-171450">
              <a:buFontTx/>
              <a:buChar char="-"/>
            </a:pPr>
            <a:r>
              <a:rPr lang="tr-TR" sz="1200" baseline="0" dirty="0" smtClean="0"/>
              <a:t>Son olarak resmi mavi alanın tam üzerine taşıyın.</a:t>
            </a:r>
          </a:p>
          <a:p>
            <a:pPr marL="171450" indent="-171450">
              <a:buFontTx/>
              <a:buChar char="-"/>
            </a:pPr>
            <a:r>
              <a:rPr lang="tr-TR" sz="1200" baseline="0" dirty="0" smtClean="0"/>
              <a:t>BU NOT KENDİNİ YOK ETSİN tabii ki </a:t>
            </a:r>
            <a:r>
              <a:rPr lang="tr-TR" sz="1200" baseline="0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46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077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0773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8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223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22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SON SLIDE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27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18.12.2013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8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18.12.2013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43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18.12.2013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36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18.12.2013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04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18.12.2013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7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18.12.2013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71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18.12.2013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45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18.12.2013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50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18.12.2013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76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18.12.2013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35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18.12.2013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49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F92F-A18D-4DC8-8071-EBB7978733D0}" type="datetimeFigureOut">
              <a:rPr lang="tr-TR" smtClean="0"/>
              <a:t>18.12.2013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832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123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logo_yatayA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7" y="5763450"/>
            <a:ext cx="2479618" cy="761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2192" y="1988840"/>
            <a:ext cx="673812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00B3E3"/>
                </a:solidFill>
                <a:latin typeface="+mj-lt"/>
                <a:cs typeface="Arial" panose="020B0604020202020204" pitchFamily="34" charset="0"/>
              </a:rPr>
              <a:t>Mekik İle </a:t>
            </a:r>
            <a:r>
              <a:rPr lang="tr-TR" sz="4800" b="1" dirty="0" smtClean="0">
                <a:solidFill>
                  <a:srgbClr val="00B3E3"/>
                </a:solidFill>
                <a:latin typeface="+mj-lt"/>
                <a:cs typeface="Arial" panose="020B0604020202020204" pitchFamily="34" charset="0"/>
              </a:rPr>
              <a:t>Etkili </a:t>
            </a:r>
            <a:r>
              <a:rPr lang="tr-TR" sz="4800" b="1" dirty="0" smtClean="0">
                <a:solidFill>
                  <a:srgbClr val="00B3E3"/>
                </a:solidFill>
                <a:latin typeface="+mj-lt"/>
                <a:cs typeface="Arial" panose="020B0604020202020204" pitchFamily="34" charset="0"/>
              </a:rPr>
              <a:t>Sonuçlar </a:t>
            </a:r>
            <a:endParaRPr lang="tr-TR" sz="4800" b="1" dirty="0" smtClean="0">
              <a:solidFill>
                <a:srgbClr val="00B3E3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tr-TR" sz="28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Diyetkolik</a:t>
            </a:r>
            <a:r>
              <a:rPr lang="tr-TR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Egzersiz Uzmanı Mevsim Karabulut</a:t>
            </a:r>
            <a:endParaRPr lang="tr-TR" sz="28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496" y="547541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9439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123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577" y="-19566"/>
            <a:ext cx="10472715" cy="698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409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123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276872"/>
            <a:ext cx="9144000" cy="2026003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505043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chemeClr val="bg1"/>
                </a:solidFill>
                <a:cs typeface="Arial" panose="020B0604020202020204" pitchFamily="34" charset="0"/>
              </a:rPr>
              <a:t>Nasıl </a:t>
            </a:r>
            <a:r>
              <a:rPr lang="tr-TR" sz="4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Mekik Çekilir?</a:t>
            </a:r>
            <a:endParaRPr lang="tr-TR" sz="48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2276872"/>
            <a:ext cx="28289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224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26979" y="6226967"/>
            <a:ext cx="1188146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1/10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23528" y="332656"/>
            <a:ext cx="8280920" cy="5678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tr-TR" sz="2000" dirty="0" smtClean="0"/>
          </a:p>
          <a:p>
            <a:endParaRPr lang="tr-T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/>
              <a:t>Sırtüstü </a:t>
            </a:r>
            <a:r>
              <a:rPr lang="tr-TR" sz="2000" dirty="0"/>
              <a:t>yere </a:t>
            </a:r>
            <a:r>
              <a:rPr lang="tr-TR" sz="2000" dirty="0" smtClean="0"/>
              <a:t>uzan.</a:t>
            </a:r>
            <a:endParaRPr lang="tr-TR" sz="2000" dirty="0" smtClean="0"/>
          </a:p>
          <a:p>
            <a:pPr marL="457200" indent="-457200">
              <a:buFont typeface="+mj-lt"/>
              <a:buAutoNum type="arabicPeriod"/>
            </a:pPr>
            <a:endParaRPr lang="tr-TR" sz="2000" dirty="0"/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/>
              <a:t>Ayaklarını </a:t>
            </a:r>
            <a:r>
              <a:rPr lang="tr-TR" sz="2000" dirty="0" smtClean="0"/>
              <a:t>yerden </a:t>
            </a:r>
            <a:r>
              <a:rPr lang="tr-TR" sz="2000" dirty="0" smtClean="0"/>
              <a:t>kaldır </a:t>
            </a:r>
            <a:r>
              <a:rPr lang="tr-TR" sz="2000" dirty="0" smtClean="0"/>
              <a:t>ve </a:t>
            </a:r>
            <a:r>
              <a:rPr lang="tr-TR" sz="2000" dirty="0" smtClean="0"/>
              <a:t>dizlerini 90 derecelik bir açıyla bük.</a:t>
            </a:r>
            <a:endParaRPr lang="tr-TR" sz="2000" dirty="0" smtClean="0"/>
          </a:p>
          <a:p>
            <a:pPr marL="457200" indent="-457200">
              <a:buFont typeface="+mj-lt"/>
              <a:buAutoNum type="arabicPeriod"/>
            </a:pPr>
            <a:endParaRPr lang="tr-TR" sz="2000" dirty="0"/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/>
              <a:t>Karnını </a:t>
            </a:r>
            <a:r>
              <a:rPr lang="tr-TR" sz="2000" dirty="0"/>
              <a:t>iyice </a:t>
            </a:r>
            <a:r>
              <a:rPr lang="tr-TR" sz="2000" dirty="0" smtClean="0"/>
              <a:t>sık ve belini yere bastırarak yerle aranda boşluk kalmasını engelle.</a:t>
            </a:r>
            <a:endParaRPr lang="tr-TR" sz="2000" dirty="0" smtClean="0"/>
          </a:p>
          <a:p>
            <a:pPr marL="457200" indent="-457200">
              <a:buFont typeface="+mj-lt"/>
              <a:buAutoNum type="arabicPeriod"/>
            </a:pPr>
            <a:endParaRPr lang="tr-TR" sz="2000" dirty="0"/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/>
              <a:t>Ellerini şakaklarına </a:t>
            </a:r>
            <a:r>
              <a:rPr lang="tr-TR" sz="2000" dirty="0"/>
              <a:t>koyun ve </a:t>
            </a:r>
            <a:r>
              <a:rPr lang="tr-TR" sz="2000" dirty="0" smtClean="0"/>
              <a:t>dirseklerini </a:t>
            </a:r>
            <a:r>
              <a:rPr lang="tr-TR" sz="2000" dirty="0"/>
              <a:t>yanlara doğru </a:t>
            </a:r>
            <a:r>
              <a:rPr lang="tr-TR" sz="2000" dirty="0" smtClean="0"/>
              <a:t>aç.</a:t>
            </a:r>
            <a:endParaRPr lang="tr-TR" sz="2000" dirty="0" smtClean="0"/>
          </a:p>
          <a:p>
            <a:pPr marL="457200" indent="-457200">
              <a:buFont typeface="+mj-lt"/>
              <a:buAutoNum type="arabicPeriod"/>
            </a:pPr>
            <a:endParaRPr lang="tr-TR" sz="2000" dirty="0"/>
          </a:p>
          <a:p>
            <a:pPr marL="457200" indent="-457200">
              <a:buFont typeface="+mj-lt"/>
              <a:buAutoNum type="arabicPeriod"/>
            </a:pPr>
            <a:r>
              <a:rPr lang="tr-TR" sz="2000" dirty="0"/>
              <a:t>Nefes </a:t>
            </a:r>
            <a:r>
              <a:rPr lang="tr-TR" sz="2000" dirty="0" smtClean="0"/>
              <a:t>al. Nefesini </a:t>
            </a:r>
            <a:r>
              <a:rPr lang="tr-TR" sz="2000" dirty="0"/>
              <a:t>verirken, </a:t>
            </a:r>
            <a:r>
              <a:rPr lang="tr-TR" sz="2000" dirty="0" smtClean="0"/>
              <a:t>omuzlarını </a:t>
            </a:r>
            <a:r>
              <a:rPr lang="tr-TR" sz="2000" dirty="0"/>
              <a:t>yerden </a:t>
            </a:r>
            <a:r>
              <a:rPr lang="tr-TR" sz="2000" dirty="0" smtClean="0"/>
              <a:t>kaldır. Karnını </a:t>
            </a:r>
            <a:r>
              <a:rPr lang="tr-TR" sz="2000" dirty="0"/>
              <a:t>iyice sıkarak </a:t>
            </a:r>
            <a:r>
              <a:rPr lang="tr-TR" sz="2000" dirty="0" smtClean="0"/>
              <a:t>kendini dizlerine doğru çek</a:t>
            </a:r>
            <a:r>
              <a:rPr lang="tr-TR" sz="2000" dirty="0" smtClean="0"/>
              <a:t>. </a:t>
            </a:r>
            <a:r>
              <a:rPr lang="tr-TR" sz="2000" dirty="0"/>
              <a:t>Bu hareketi </a:t>
            </a:r>
            <a:r>
              <a:rPr lang="tr-TR" sz="2000" dirty="0" smtClean="0"/>
              <a:t>yaparken belini </a:t>
            </a:r>
            <a:r>
              <a:rPr lang="tr-TR" sz="2000" dirty="0"/>
              <a:t>yerden </a:t>
            </a:r>
            <a:r>
              <a:rPr lang="tr-TR" sz="2000" dirty="0" smtClean="0"/>
              <a:t>kaldırma.</a:t>
            </a:r>
            <a:endParaRPr lang="tr-TR" sz="2000" dirty="0" smtClean="0"/>
          </a:p>
          <a:p>
            <a:pPr marL="457200" indent="-457200">
              <a:buFont typeface="+mj-lt"/>
              <a:buAutoNum type="arabicPeriod"/>
            </a:pPr>
            <a:endParaRPr lang="tr-TR" sz="2000" dirty="0"/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/>
              <a:t>Tekrar n</a:t>
            </a:r>
            <a:r>
              <a:rPr lang="tr-TR" sz="2000" dirty="0" smtClean="0"/>
              <a:t>efes alırken, düzelerek geriye git. Omuzlarını </a:t>
            </a:r>
            <a:r>
              <a:rPr lang="tr-TR" sz="2000" dirty="0"/>
              <a:t>yere değdirmeden, aynı hareketi birkaç defa daha </a:t>
            </a:r>
            <a:r>
              <a:rPr lang="tr-TR" sz="2000" dirty="0" smtClean="0"/>
              <a:t>tekrarla.</a:t>
            </a:r>
            <a:endParaRPr lang="tr-TR" sz="2000" dirty="0"/>
          </a:p>
          <a:p>
            <a:pPr marL="457200" indent="-457200">
              <a:buFont typeface="+mj-lt"/>
              <a:buAutoNum type="arabicPeriod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656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354" y="-756988"/>
            <a:ext cx="10618354" cy="7786388"/>
          </a:xfrm>
        </p:spPr>
      </p:pic>
    </p:spTree>
    <p:extLst>
      <p:ext uri="{BB962C8B-B14F-4D97-AF65-F5344CB8AC3E}">
        <p14:creationId xmlns:p14="http://schemas.microsoft.com/office/powerpoint/2010/main" val="67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4"/>
            <a:ext cx="79522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B3E3"/>
                </a:solidFill>
                <a:latin typeface="+mj-lt"/>
              </a:rPr>
              <a:t>Mekik hangi </a:t>
            </a:r>
            <a:r>
              <a:rPr lang="tr-TR" sz="2800" b="1" dirty="0" smtClean="0">
                <a:solidFill>
                  <a:srgbClr val="00B3E3"/>
                </a:solidFill>
                <a:latin typeface="+mj-lt"/>
              </a:rPr>
              <a:t>kasları çalıştırır </a:t>
            </a:r>
            <a:r>
              <a:rPr lang="tr-TR" sz="2800" b="1" dirty="0" smtClean="0">
                <a:solidFill>
                  <a:srgbClr val="00B3E3"/>
                </a:solidFill>
                <a:latin typeface="+mj-lt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B3E3"/>
                </a:solidFill>
                <a:latin typeface="+mj-lt"/>
              </a:rPr>
              <a:t>Forma girmek için günde kaç mekik çekmek gerekir</a:t>
            </a:r>
            <a:r>
              <a:rPr lang="tr-TR" sz="2800" b="1" dirty="0" smtClean="0">
                <a:solidFill>
                  <a:srgbClr val="00B3E3"/>
                </a:solidFill>
                <a:latin typeface="+mj-lt"/>
              </a:rPr>
              <a:t>?</a:t>
            </a:r>
            <a:endParaRPr lang="tr-TR" sz="2800" b="1" dirty="0" smtClean="0">
              <a:solidFill>
                <a:srgbClr val="00B3E3"/>
              </a:solidFill>
              <a:latin typeface="+mj-lt"/>
            </a:endParaRP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26979" y="6226967"/>
            <a:ext cx="1188146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3/10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23528" y="2348880"/>
            <a:ext cx="8280920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Mekik karın kaslarını çalıştırır.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Ayrıca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yağların altındaki </a:t>
            </a:r>
            <a:r>
              <a:rPr lang="tr-T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abdominal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kasların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oblik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dediğimiz kas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gruplarının da çalışmasını sağlar. Fakat forma girmek için sadece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mekik çekmek yeterli değildir. Mekik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çekmek kasları çalıştırmasına rağmen, vücuttaki yağ tabakasını yok etmez. Bunun için </a:t>
            </a:r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ardiyovasküler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antrenman yapman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düzenli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 diyet uygulaman gerekecektir.</a:t>
            </a: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372156"/>
            <a:ext cx="11706403" cy="7230156"/>
          </a:xfrm>
        </p:spPr>
      </p:pic>
    </p:spTree>
    <p:extLst>
      <p:ext uri="{BB962C8B-B14F-4D97-AF65-F5344CB8AC3E}">
        <p14:creationId xmlns:p14="http://schemas.microsoft.com/office/powerpoint/2010/main" val="27403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914267"/>
            <a:ext cx="5064400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B3E3"/>
                </a:solidFill>
                <a:latin typeface="+mj-lt"/>
              </a:rPr>
              <a:t>Mekik Çekerken </a:t>
            </a:r>
            <a:r>
              <a:rPr lang="tr-TR" sz="2800" b="1" dirty="0" smtClean="0">
                <a:solidFill>
                  <a:srgbClr val="00B3E3"/>
                </a:solidFill>
                <a:latin typeface="+mj-lt"/>
              </a:rPr>
              <a:t>Y</a:t>
            </a:r>
            <a:r>
              <a:rPr lang="tr-TR" sz="2800" b="1" dirty="0" smtClean="0">
                <a:solidFill>
                  <a:srgbClr val="00B3E3"/>
                </a:solidFill>
                <a:latin typeface="+mj-lt"/>
              </a:rPr>
              <a:t>apılan Yanlışlar</a:t>
            </a:r>
            <a:endParaRPr lang="tr-TR" sz="2800" b="1" dirty="0" smtClean="0">
              <a:solidFill>
                <a:srgbClr val="00B3E3"/>
              </a:solidFill>
              <a:latin typeface="+mj-lt"/>
            </a:endParaRP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26979" y="6226967"/>
            <a:ext cx="1188146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3/10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23528" y="1916832"/>
            <a:ext cx="8280920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Karın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kasları yerine boyundan güç alarak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gövdeyi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kaldırmak, ileride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boyun ve bel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fıtığı oluşumuna yol açabilir. Ani hareketler yapılmamalıdır.</a:t>
            </a: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Nefes tutarak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uygulanan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mekiklerde,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karnın içinde boşluk kaldığı için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kaslar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aktif hale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gelmez. Kalkarken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nefes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verip,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başlangıç pozisyonuna dönerken </a:t>
            </a:r>
            <a:r>
              <a:rPr lang="tr-TR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nefes </a:t>
            </a:r>
            <a:r>
              <a:rPr lang="tr-TR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almalısın.</a:t>
            </a: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" y="246193"/>
            <a:ext cx="7439025" cy="5229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3500" y="123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40050" y="4437112"/>
            <a:ext cx="3119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4800" b="1" dirty="0" smtClean="0">
                <a:solidFill>
                  <a:srgbClr val="00B3E3"/>
                </a:solidFill>
                <a:latin typeface="+mj-lt"/>
              </a:rPr>
              <a:t>Teşekkürler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496" y="547541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26"/>
            <a:ext cx="9144000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817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324</Words>
  <Application>Microsoft Office PowerPoint</Application>
  <PresentationFormat>Ekran Gösterisi (4:3)</PresentationFormat>
  <Paragraphs>42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bekilevi</cp:lastModifiedBy>
  <cp:revision>36</cp:revision>
  <dcterms:created xsi:type="dcterms:W3CDTF">2013-11-15T09:24:42Z</dcterms:created>
  <dcterms:modified xsi:type="dcterms:W3CDTF">2013-12-18T16:23:10Z</dcterms:modified>
</cp:coreProperties>
</file>